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80" r:id="rId7"/>
    <p:sldId id="278" r:id="rId8"/>
    <p:sldId id="261" r:id="rId9"/>
    <p:sldId id="273" r:id="rId10"/>
    <p:sldId id="279" r:id="rId11"/>
    <p:sldId id="265" r:id="rId12"/>
    <p:sldId id="277" r:id="rId13"/>
    <p:sldId id="268" r:id="rId14"/>
    <p:sldId id="266" r:id="rId15"/>
    <p:sldId id="292" r:id="rId16"/>
    <p:sldId id="282" r:id="rId1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 autoAdjust="0"/>
    <p:restoredTop sz="94879" autoAdjust="0"/>
  </p:normalViewPr>
  <p:slideViewPr>
    <p:cSldViewPr snapToGrid="0">
      <p:cViewPr varScale="1">
        <p:scale>
          <a:sx n="92" d="100"/>
          <a:sy n="92" d="100"/>
        </p:scale>
        <p:origin x="84" y="31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80" d="100"/>
          <a:sy n="80" d="100"/>
        </p:scale>
        <p:origin x="4008" y="1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F8966183-93CB-4960-B157-7390D5804468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2024/12/8</a:t>
            </a:fld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EF757874-EF65-4B61-B062-40C932C81294}" type="slidenum">
              <a:rPr 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51390EB-D1E6-4499-8D1A-BAD2C115B1C6}" type="datetime1">
              <a:rPr lang="en-US" altLang="zh-CN" smtClean="0"/>
              <a:pPr/>
              <a:t>12/8/2024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5247812-3409-784D-BAE7-ABE53735D59F}" type="slidenum">
              <a:rPr lang="en-US" altLang="zh-CN" smtClean="0"/>
              <a:pPr/>
              <a:t>‹#›</a:t>
            </a:fld>
            <a:endParaRPr lang="en-US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1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2291873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10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11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12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13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73645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2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3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4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5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6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7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8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55247812-3409-784D-BAE7-ABE53735D59F}" type="slidenum">
              <a:rPr lang="zh-CN" smtClean="0"/>
              <a:t>9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zh-CN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1ED366B6-B65E-4226-A2BA-A896ADD506F2}" type="datetime1">
              <a:rPr lang="zh-CN" altLang="en-US" smtClean="0"/>
              <a:t>2024/12/8</a:t>
            </a:fld>
            <a:endParaRPr lang="zh-CN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8" name="表格占位符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 rtlCol="0"/>
          <a:lstStyle>
            <a:lvl1pPr>
              <a:defRPr lang="zh-CN"/>
            </a:lvl1pPr>
          </a:lstStyle>
          <a:p>
            <a:pPr rtl="0"/>
            <a:r>
              <a:rPr lang="zh-CN" altLang="en-US"/>
              <a:t>单击图标添加表格</a:t>
            </a:r>
            <a:endParaRPr 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05F05193-25ED-496C-BDD7-49B5C69B8A4E}" type="datetime1">
              <a:rPr lang="zh-CN" altLang="en-US" smtClean="0"/>
              <a:t>2024/12/8</a:t>
            </a:fld>
            <a:endParaRPr lang="zh-CN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zh-CN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lang="zh-CN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 rtlCol="0">
            <a:normAutofit/>
          </a:bodyPr>
          <a:lstStyle>
            <a:lvl1pPr marL="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lang="zh-CN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rtlCol="0" anchor="b">
            <a:noAutofit/>
          </a:bodyPr>
          <a:lstStyle>
            <a:lvl1pPr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 rtlCol="0">
            <a:normAutofit/>
          </a:bodyPr>
          <a:lstStyle>
            <a:lvl1pPr marL="0" indent="0" algn="ctr">
              <a:buNone/>
              <a:defRPr lang="zh-CN" sz="20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lang="zh-CN" sz="1800" cap="all" spc="300" baseline="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1" name="长方形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+ 副标题 + 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rtlCol="0" anchor="b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 rtlCol="0">
            <a:normAutofit/>
          </a:bodyPr>
          <a:lstStyle>
            <a:lvl1pPr marL="0" indent="0" algn="l">
              <a:buNone/>
              <a:defRPr lang="zh-CN" sz="2000"/>
            </a:lvl1pPr>
          </a:lstStyle>
          <a:p>
            <a:pPr rtl="0"/>
            <a:r>
              <a:rPr lang="zh-CN" dirty="0"/>
              <a:t>单击图标以添加图像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zh-CN"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lvl="0" rtl="0"/>
            <a:r>
              <a:rPr lang="zh-CN" dirty="0"/>
              <a:t>单击此处添加副标题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rtlCol="0" anchor="ctr" anchorCtr="0">
            <a:noAutofit/>
          </a:bodyPr>
          <a:lstStyle>
            <a:lvl1pPr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 rtlCol="0"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+ 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zh-CN" sz="48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zh-CN"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lvl="0" rtl="0"/>
            <a:r>
              <a:rPr lang="zh-CN" dirty="0"/>
              <a:t>单击此处添加副标题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9" name="内容占位符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A5C8003A-F7BE-40A7-A4B4-982FF241E7F6}" type="datetime1">
              <a:rPr lang="zh-CN" altLang="en-US" smtClean="0"/>
              <a:t>2024/12/8</a:t>
            </a:fld>
            <a:endParaRPr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 rtlCol="0"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lang="zh-CN"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lang="zh-CN"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lang="zh-CN"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lang="zh-CN"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</p:txBody>
      </p:sp>
      <p:sp>
        <p:nvSpPr>
          <p:cNvPr id="4" name="内容占位符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2CBE49-3167-4CB9-B0D2-B5211F80DB68}" type="datetime1">
              <a:rPr lang="zh-CN" altLang="en-US" smtClean="0"/>
              <a:t>2024/12/8</a:t>
            </a:fld>
            <a:endParaRPr lang="zh-CN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+ 图片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rtlCol="0" anchor="b" anchorCtr="0">
            <a:noAutofit/>
          </a:bodyPr>
          <a:lstStyle>
            <a:lvl1pPr>
              <a:defRPr lang="zh-CN" sz="32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4" name="内容占位符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8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zh-CN" sz="20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+ 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zh-CN" sz="320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4" name="内容占位符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zh-CN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zh-CN" sz="1200">
                <a:latin typeface="+mn-lt"/>
              </a:defRPr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8" name="表格占位符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/>
              <a:t>单击图标添加表格</a:t>
            </a:r>
            <a:endParaRPr lang="zh-CN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6DACB91-F85A-4B77-9661-C449E70E0D1B}" type="datetime1">
              <a:rPr lang="zh-CN" altLang="en-US" smtClean="0"/>
              <a:t>2024/12/8</a:t>
            </a:fld>
            <a:endParaRPr lang="zh-CN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CBD12358-51D2-46B3-9BDE-DF29528B9454}" type="slidenum">
              <a:rPr lang="zh-CN" smtClean="0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zh-CN" sz="1200">
                <a:solidFill>
                  <a:schemeClr val="tx1">
                    <a:tint val="82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AB1701F-D844-4878-A570-8849250AF0BA}" type="datetime1">
              <a:rPr lang="zh-CN" altLang="en-US" smtClean="0"/>
              <a:t>2024/12/8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zh-CN" sz="1200">
                <a:solidFill>
                  <a:schemeClr val="tx1">
                    <a:tint val="82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sz="1200">
                <a:solidFill>
                  <a:schemeClr val="tx1">
                    <a:tint val="82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BD12358-51D2-46B3-9BDE-DF29528B9454}" type="slidenum">
              <a:rPr lang="en-US" altLang="zh-CN" smtClean="0"/>
              <a:pPr/>
              <a:t>‹#›</a:t>
            </a:fld>
            <a:endParaRPr lang="en-US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sz="4800" kern="1200" cap="all" spc="300" baseline="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zh-CN"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7" descr="抽象图像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基本演示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活力演讲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6074" y="2106591"/>
            <a:ext cx="2067045" cy="3633787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学会在演讲中注入活力，留下持久的印象</a:t>
            </a:r>
          </a:p>
          <a:p>
            <a:pPr rtl="0"/>
            <a:r>
              <a:rPr lang="zh-CN" dirty="0"/>
              <a:t>有效沟通的目标之一是激励你的受众</a:t>
            </a:r>
          </a:p>
        </p:txBody>
      </p:sp>
      <p:graphicFrame>
        <p:nvGraphicFramePr>
          <p:cNvPr id="3" name="表格占位符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75006134"/>
              </p:ext>
            </p:extLst>
          </p:nvPr>
        </p:nvGraphicFramePr>
        <p:xfrm>
          <a:off x="3484563" y="2106613"/>
          <a:ext cx="7921828" cy="384498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指标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度量​​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目标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实际费用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参加受众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参与者人数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参与时长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分钟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问答互动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问题数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积极反馈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信息保留率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rtlCol="0" anchor="ctr"/>
          <a:lstStyle>
            <a:defPPr>
              <a:defRPr lang="zh-CN"/>
            </a:defPPr>
          </a:lstStyle>
          <a:p>
            <a:pPr rtl="0"/>
            <a:r>
              <a:rPr lang="zh-CN" dirty="0"/>
              <a:t>最后的提示和要点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一致的排练</a:t>
            </a:r>
          </a:p>
          <a:p>
            <a:pPr lvl="1" rtl="0"/>
            <a:r>
              <a:rPr lang="zh-CN" dirty="0"/>
              <a:t>加强你的熟悉度</a:t>
            </a:r>
          </a:p>
          <a:p>
            <a:pPr rtl="0"/>
            <a:r>
              <a:rPr lang="zh-CN" dirty="0"/>
              <a:t>完善演讲风格</a:t>
            </a:r>
          </a:p>
          <a:p>
            <a:pPr lvl="1" rtl="0"/>
            <a:r>
              <a:rPr lang="zh-CN" dirty="0"/>
              <a:t>节奏、语气和重点</a:t>
            </a:r>
          </a:p>
          <a:p>
            <a:pPr rtl="0"/>
            <a:r>
              <a:rPr lang="zh-CN" dirty="0"/>
              <a:t>定时和过渡</a:t>
            </a:r>
          </a:p>
          <a:p>
            <a:pPr lvl="1" rtl="0"/>
            <a:r>
              <a:rPr lang="zh-CN" dirty="0"/>
              <a:t>目的是演讲流畅、专业</a:t>
            </a:r>
          </a:p>
          <a:p>
            <a:pPr rtl="0"/>
            <a:r>
              <a:rPr lang="zh-CN" dirty="0"/>
              <a:t>练习受众</a:t>
            </a:r>
          </a:p>
          <a:p>
            <a:pPr lvl="1" rtl="0"/>
            <a:r>
              <a:rPr lang="zh-CN" dirty="0"/>
              <a:t>争取同事来听并提供反馈</a:t>
            </a:r>
          </a:p>
          <a:p>
            <a:pPr lvl="1" rtl="0"/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寻求反馈</a:t>
            </a:r>
          </a:p>
          <a:p>
            <a:pPr rtl="0"/>
            <a:r>
              <a:rPr lang="zh-CN" dirty="0"/>
              <a:t>反思表现</a:t>
            </a:r>
          </a:p>
          <a:p>
            <a:pPr rtl="0"/>
            <a:r>
              <a:rPr lang="zh-CN" dirty="0"/>
              <a:t>探索新技巧</a:t>
            </a:r>
          </a:p>
          <a:p>
            <a:pPr rtl="0"/>
            <a:r>
              <a:rPr lang="zh-CN" dirty="0"/>
              <a:t>设定个人目标</a:t>
            </a:r>
          </a:p>
          <a:p>
            <a:pPr rtl="0"/>
            <a:r>
              <a:rPr lang="zh-CN" dirty="0"/>
              <a:t>反复演练和调整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rtlCol="0" anchor="ctr"/>
          <a:lstStyle>
            <a:defPPr>
              <a:defRPr lang="zh-CN"/>
            </a:defPPr>
          </a:lstStyle>
          <a:p>
            <a:pPr rtl="0"/>
            <a:r>
              <a:rPr lang="zh-CN" dirty="0"/>
              <a:t>演讲参与度指标</a:t>
            </a:r>
          </a:p>
        </p:txBody>
      </p:sp>
      <p:graphicFrame>
        <p:nvGraphicFramePr>
          <p:cNvPr id="12" name="表格占位符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94471388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影响因素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度量​​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目标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提升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受众互动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知识保留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演示后调查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平均评级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推荐率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协作机会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机会数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b="0" i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11" descr="点特写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标题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谢谢！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5576" y="3738622"/>
            <a:ext cx="9467850" cy="2527911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Brita Tamm</a:t>
            </a:r>
          </a:p>
          <a:p>
            <a:pPr rtl="0"/>
            <a:r>
              <a:rPr lang="zh-CN" dirty="0"/>
              <a:t>502-555-0152</a:t>
            </a:r>
          </a:p>
          <a:p>
            <a:pPr rtl="0"/>
            <a:r>
              <a:rPr lang="zh-CN" dirty="0"/>
              <a:t>brita@firstupconsultants.com</a:t>
            </a:r>
          </a:p>
          <a:p>
            <a:pPr rtl="0"/>
            <a:r>
              <a:rPr lang="zh-CN" dirty="0"/>
              <a:t>www.firstupconsultants.com</a:t>
            </a:r>
          </a:p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rtlCol="0" anchor="b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议程</a:t>
            </a:r>
          </a:p>
        </p:txBody>
      </p:sp>
      <p:pic>
        <p:nvPicPr>
          <p:cNvPr id="15" name="图片占位符 14" descr="一群人围坐在一张桌子旁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rtlCol="0" anchor="t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简介</a:t>
            </a:r>
          </a:p>
          <a:p>
            <a:pPr rtl="0"/>
            <a:r>
              <a:rPr lang="zh-CN" dirty="0"/>
              <a:t>建立自信</a:t>
            </a:r>
          </a:p>
          <a:p>
            <a:pPr rtl="0"/>
            <a:r>
              <a:rPr lang="zh-CN" dirty="0"/>
              <a:t>吸引受众</a:t>
            </a:r>
          </a:p>
          <a:p>
            <a:pPr rtl="0"/>
            <a:r>
              <a:rPr lang="zh-CN" dirty="0"/>
              <a:t>视觉辅助</a:t>
            </a:r>
          </a:p>
          <a:p>
            <a:pPr rtl="0"/>
            <a:r>
              <a:rPr lang="zh-CN" dirty="0"/>
              <a:t>最后的提示和要点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7" descr="计算机代码特写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强大的沟通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 rtlCol="0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克服紧张</a:t>
            </a:r>
          </a:p>
        </p:txBody>
      </p:sp>
      <p:pic>
        <p:nvPicPr>
          <p:cNvPr id="91" name="图片占位符 90" descr="一个人坐在桌子旁，手指向上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副标题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4145280"/>
            <a:ext cx="5066250" cy="69088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自信提升策略</a:t>
            </a: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rtlCol="0" anchor="ctr"/>
          <a:lstStyle>
            <a:defPPr>
              <a:defRPr lang="zh-CN"/>
            </a:defPPr>
          </a:lstStyle>
          <a:p>
            <a:pPr rtl="0"/>
            <a:r>
              <a:rPr lang="zh-CN" dirty="0"/>
              <a:t>吸引受众</a:t>
            </a:r>
          </a:p>
        </p:txBody>
      </p:sp>
      <p:pic>
        <p:nvPicPr>
          <p:cNvPr id="20" name="图片占位符 7" descr="一个人与其他人交谈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与受众进行眼神交流，创造一种亲密感和参与感</a:t>
            </a:r>
          </a:p>
          <a:p>
            <a:pPr rtl="0"/>
            <a:r>
              <a:rPr lang="zh-CN" dirty="0"/>
              <a:t>在演示中穿插相关的故事，使用叙述让你的内容令人难忘、影响深远</a:t>
            </a:r>
          </a:p>
          <a:p>
            <a:pPr rtl="0"/>
            <a:r>
              <a:rPr lang="zh-CN" dirty="0"/>
              <a:t>鼓励提问并提供深思熟虑的回答，提高受众的参与度</a:t>
            </a:r>
          </a:p>
          <a:p>
            <a:pPr rtl="0"/>
            <a:r>
              <a:rPr lang="zh-CN" dirty="0"/>
              <a:t>使用现场投票或调查来收集受众的意见，提高参与度，确保受众沉浸其中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选择视觉辅助</a:t>
            </a:r>
          </a:p>
        </p:txBody>
      </p:sp>
      <p:sp>
        <p:nvSpPr>
          <p:cNvPr id="12" name="副标题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增强演示效果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rtlCol="0" anchor="ctr"/>
          <a:lstStyle>
            <a:defPPr>
              <a:defRPr lang="zh-CN"/>
            </a:defPPr>
          </a:lstStyle>
          <a:p>
            <a:pPr rtl="0"/>
            <a:r>
              <a:rPr lang="zh-CN" dirty="0"/>
              <a:t>有效演讲技巧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4968712" cy="4137189"/>
          </a:xfrm>
          <a:noFill/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这是公开演讲中使用的强大工具。它包括改变音高、音调和音量来传达情感、强调要点和保持兴趣：</a:t>
            </a:r>
          </a:p>
          <a:p>
            <a:pPr lvl="1" rtl="0"/>
            <a:r>
              <a:rPr lang="zh-CN" dirty="0"/>
              <a:t>音高变化</a:t>
            </a:r>
          </a:p>
          <a:p>
            <a:pPr lvl="1" rtl="0"/>
            <a:r>
              <a:rPr lang="zh-CN" dirty="0"/>
              <a:t>音调变化</a:t>
            </a:r>
          </a:p>
          <a:p>
            <a:pPr lvl="1" rtl="0"/>
            <a:r>
              <a:rPr lang="zh-CN" dirty="0"/>
              <a:t>音量控制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有效的肢体语言可以增强你的信息，让它更具影响力、更加令人难忘：</a:t>
            </a:r>
          </a:p>
          <a:p>
            <a:pPr lvl="1" rtl="0"/>
            <a:r>
              <a:rPr lang="zh-CN" dirty="0"/>
              <a:t>有意义的眼神交流</a:t>
            </a:r>
          </a:p>
          <a:p>
            <a:pPr lvl="1" rtl="0"/>
            <a:r>
              <a:rPr lang="zh-CN" dirty="0"/>
              <a:t>有目的的肢体语言</a:t>
            </a:r>
          </a:p>
          <a:p>
            <a:pPr lvl="1" rtl="0"/>
            <a:r>
              <a:rPr lang="zh-CN" dirty="0"/>
              <a:t>保持良好的姿势</a:t>
            </a:r>
          </a:p>
          <a:p>
            <a:pPr lvl="1" rtl="0"/>
            <a:r>
              <a:rPr lang="zh-CN" dirty="0"/>
              <a:t>控制你的表情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rtlCol="0" anchor="ctr"/>
          <a:lstStyle>
            <a:defPPr>
              <a:defRPr lang="zh-CN"/>
            </a:defPPr>
          </a:lstStyle>
          <a:p>
            <a:pPr rtl="0"/>
            <a:r>
              <a:rPr lang="zh-CN" dirty="0"/>
              <a:t>导航问答环节</a:t>
            </a:r>
          </a:p>
        </p:txBody>
      </p:sp>
      <p:sp>
        <p:nvSpPr>
          <p:cNvPr id="52" name="内容占位符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提前了解你的资料</a:t>
            </a:r>
          </a:p>
          <a:p>
            <a:pPr rtl="0"/>
            <a:r>
              <a:rPr lang="zh-CN" dirty="0"/>
              <a:t>预测常见问题</a:t>
            </a:r>
          </a:p>
          <a:p>
            <a:pPr rtl="0"/>
            <a:r>
              <a:rPr lang="zh-CN" dirty="0"/>
              <a:t>排练你的回答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在问答环节保持冷静是展现自信和权威的关键。请考虑以下保持冷静的提示：</a:t>
            </a:r>
          </a:p>
          <a:p>
            <a:pPr lvl="1" rtl="0"/>
            <a:r>
              <a:rPr lang="zh-CN" dirty="0"/>
              <a:t>保持冷静</a:t>
            </a:r>
          </a:p>
          <a:p>
            <a:pPr lvl="1" rtl="0"/>
            <a:r>
              <a:rPr lang="zh-CN" dirty="0"/>
              <a:t>主动倾听</a:t>
            </a:r>
          </a:p>
          <a:p>
            <a:pPr lvl="1" rtl="0"/>
            <a:r>
              <a:rPr lang="zh-CN" dirty="0"/>
              <a:t>暂停并反思</a:t>
            </a:r>
          </a:p>
          <a:p>
            <a:pPr lvl="1" rtl="0"/>
            <a:r>
              <a:rPr lang="zh-CN" dirty="0"/>
              <a:t>保持眼神交流</a:t>
            </a: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rtlCol="0" anchor="b"/>
          <a:lstStyle>
            <a:defPPr>
              <a:defRPr lang="zh-CN"/>
            </a:defPPr>
          </a:lstStyle>
          <a:p>
            <a:pPr rtl="0"/>
            <a:r>
              <a:rPr lang="zh-CN" dirty="0"/>
              <a:t>演讲的影响力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有效沟通的能力会给你的受众留下持久的影响。</a:t>
            </a:r>
          </a:p>
          <a:p>
            <a:pPr rtl="0"/>
            <a:r>
              <a:rPr lang="zh-CN" dirty="0"/>
              <a:t>有效沟通不仅是传达讯息，还是与听众的经历、价值观和情绪产生共鸣 </a:t>
            </a:r>
          </a:p>
        </p:txBody>
      </p:sp>
      <p:pic>
        <p:nvPicPr>
          <p:cNvPr id="15" name="图片占位符 5" descr="一个人正在看墙上的蓝图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73135304_TF55661986_Win32.potx" id="{345D4C0E-4B5F-40EC-9C50-C5A838C73290}" vid="{8EB012C9-2D1C-4B87-9F46-7B9629DC6F8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Microsoft YaHei UI" panose="02110004020202020204"/>
        <a:ea typeface=""/>
        <a:cs typeface="Microsoft YaHei UI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110004020202020204"/>
        <a:ea typeface=""/>
        <a:cs typeface="Microsoft YaHei UI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技术演示文稿</Template>
  <TotalTime>0</TotalTime>
  <Words>441</Words>
  <Application>Microsoft Office PowerPoint</Application>
  <PresentationFormat>宽屏</PresentationFormat>
  <Paragraphs>123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Microsoft YaHei UI</vt:lpstr>
      <vt:lpstr>Microsoft YaHei UI Light</vt:lpstr>
      <vt:lpstr>Arial</vt:lpstr>
      <vt:lpstr>Wingdings</vt:lpstr>
      <vt:lpstr>自定义</vt:lpstr>
      <vt:lpstr>基本演示</vt:lpstr>
      <vt:lpstr>议程</vt:lpstr>
      <vt:lpstr>强大的沟通</vt:lpstr>
      <vt:lpstr>克服紧张</vt:lpstr>
      <vt:lpstr>吸引受众</vt:lpstr>
      <vt:lpstr>选择视觉辅助</vt:lpstr>
      <vt:lpstr>有效演讲技巧</vt:lpstr>
      <vt:lpstr>导航问答环节</vt:lpstr>
      <vt:lpstr>演讲的影响力</vt:lpstr>
      <vt:lpstr>活力演讲</vt:lpstr>
      <vt:lpstr>最后的提示和要点</vt:lpstr>
      <vt:lpstr>演讲参与度指标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b34728</dc:creator>
  <cp:lastModifiedBy>b34728</cp:lastModifiedBy>
  <cp:revision>1</cp:revision>
  <dcterms:created xsi:type="dcterms:W3CDTF">2024-12-08T14:21:42Z</dcterms:created>
  <dcterms:modified xsi:type="dcterms:W3CDTF">2024-12-08T14:22:19Z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